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57"/>
    <p:restoredTop sz="94621"/>
  </p:normalViewPr>
  <p:slideViewPr>
    <p:cSldViewPr snapToGrid="0">
      <p:cViewPr varScale="1">
        <p:scale>
          <a:sx n="60" d="100"/>
          <a:sy n="60" d="100"/>
        </p:scale>
        <p:origin x="208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AE6B-B314-1CBB-899E-C79F92ECD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DB443-435B-210E-4F49-750A5B4C8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B9103-4571-C82F-6751-1E534985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C65CE-FAEA-FD7C-E421-1249D581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50992-77C7-EC50-BC48-82A52581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3104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5651-A89E-A2D8-DDB3-18C1A473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F6886-603F-4DA0-38CF-765F56DF0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ECAB2-E980-D51E-0566-049D1561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5E677-2ECF-9793-4ED2-DC2290E1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F527F-431D-2FC4-D783-0507A851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2720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30221-2413-CE47-64E1-17A1AF678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6D18D-1BDC-477A-968C-F2F84D23B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FB295-FE03-AB6D-2933-4469878D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61E10-FF6B-68E0-D357-616088FC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5EC89-B9CD-2E5E-67E7-BE738C10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5041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3843-EBCD-1270-C299-402D84A3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DC02-D8A7-3AEB-FDD0-30BFF28B5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D3ED5-592E-99AB-F610-E76681FD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FF76E-4529-EE70-F322-0E8C01C9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BB173-AF78-97C6-ABC1-4A6C52FC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0747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1C7E-D7EB-2435-89E2-AF06152A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5C62F-C1E6-DB86-CE4A-6E75F33BA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D87D0-D8C2-B194-F58C-832A8111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8DA8F-9D21-DA88-DAFF-0B25AFF2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ACF5-3D38-7CBA-1645-C547682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52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7EEE-9922-1355-06CD-5015AF80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40DD7-7B2A-2CC8-73DC-995D222C2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1B5E4-7B69-4340-AACE-0B4E997FB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44553-60A9-A62A-B98E-F95B86765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9F728-E476-AF94-39FB-A19048EE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AB5D6-3B96-60E0-5EAD-D559FD2C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997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13D9C-E17D-6BFC-F3C0-B3730DEF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F77D7-92C9-38C9-5150-3DD290C9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0D3E9-D967-B77E-C1D7-BB0A9B815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1986F-F56F-327D-BFD5-5B9753CDF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488A9-D146-E2D9-44F9-7F471B3DB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EA9D9-F8D1-3AFF-B97E-C63D06FB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3B68C-46A8-EF65-7B0D-3675BFFA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3492A-C4A6-6F7E-41AE-185C354E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4679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5551-4DC9-799D-C08B-8F96D95A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F85FB-9D4F-FE17-B2E3-0E39891D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9C9D3-3A85-1976-18CE-52945198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428DC-FF31-A2A0-63C9-9D457EA3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7431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BA3BD-537A-2AC3-068E-70E1AE5C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94C72-8192-A67C-832A-E6DA79DD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35A0-0BDD-5A4C-EE82-708A4EEA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595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675D-D663-E53B-23D7-A42D5A9A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97BC7-7F0A-8CE9-96C3-2E18D7C2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A9DB2-2923-3ACA-5A9C-948773954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429D-BCC4-2AD1-27BA-0AF1EC29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64399-C8A7-D931-2A97-2416FEA6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858CA-926E-9674-18D2-91DEA025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312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8D7C-8718-E957-1A90-ED7DB670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2CE71-B3A4-FFB9-1482-1292DB54F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8CE74-F99E-1CE9-4167-13D4C8610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7F94B-E7EA-557E-DB8E-27C4055E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E0BC9-DC4D-ADFA-C1C6-C36A51E7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2FD7C-8398-C0FB-6B0D-1F3BF7A4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197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EA595-3EA0-955E-80DF-462EF8A3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8E29A-DE1B-F081-3CA6-876944100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5BFD-81C6-00BA-A0B0-A6019ECE5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51DDE-128B-BD49-A6F9-E29D992B9735}" type="datetimeFigureOut">
              <a:rPr lang="en-CN" smtClean="0"/>
              <a:t>2025/11/11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6F031-E33C-3066-CC8A-3D167BDAA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2221F-84D8-335F-F34A-5B2F021B5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8EBF-A47B-2C46-B2D3-B4DFA8531A0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39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5C1A-0F7A-159F-E289-AAE95CC6A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4BEB0-8457-C3E7-6B28-AB6392335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06CC2E5-D1C1-1862-6F59-874D315B0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2E914-0208-F045-242F-2ABB4483E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0D5187-29E5-FCAC-30A0-1DDD36431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9158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8ADA-49D0-1023-ECBE-90C52EF5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5565F-6B35-49B9-B365-6DF423B48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85285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A6D3-4FD9-DB7F-760A-B158EA91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7C651-A96C-78A2-F1FF-527C2B3EB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540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E5D52-E5E8-58B7-24B8-D23D8DF0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6D91DA-C65B-18A8-3EBD-B1BA154AE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2225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2FD3-B3A1-8B33-D37E-3E2FFB03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57214-DE3B-FDD7-DB52-FA01BD877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758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0DCC-D0D3-A0C2-CB69-C2C160FF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695C40-D824-A303-7824-20A55C7AF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0C9E6-CC0F-E5B0-CECC-DD0C6B403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8"/>
            <a:ext cx="12192000" cy="68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5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E87B-C240-D16D-6233-80D0AEAD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DCC11-6766-5D70-8B3B-C896C2F4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612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6E06-98E8-CE21-09CB-908401D9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93E05E-1D18-539C-B593-5E93F4857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3330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BC3E-01BF-ABCD-C54A-AB376AFB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7EC56-329F-297C-B67F-60487FFE1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893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750F-CAE3-289B-D771-48286323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FEDA2-5DEE-68AF-F504-4C2033671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610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2BE-B097-0C45-CD3D-2F4202DA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9126A9-8646-4627-9F6F-E5205417F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13167" cy="6858000"/>
          </a:xfrm>
        </p:spPr>
      </p:pic>
    </p:spTree>
    <p:extLst>
      <p:ext uri="{BB962C8B-B14F-4D97-AF65-F5344CB8AC3E}">
        <p14:creationId xmlns:p14="http://schemas.microsoft.com/office/powerpoint/2010/main" val="52339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5305-32FC-5A89-28D3-01BCE1BE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CF0314-B2B4-B7FB-9F78-07974AE14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9967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AF1A-8553-9D38-4455-0036D2D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4368C-51A6-F3B4-CEC8-66902743E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053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56F1A-C873-FB0C-1553-065104C1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867A0D-FC0C-11EC-EBCA-FAFDA0E6D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49639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1844-C5A0-AE0B-05B9-D97F3C31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2C5E65-45D0-F2DC-FF08-8B54CB579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291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71F5-1DA5-4F20-BEDF-3D46609B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D2F5C2-406C-F3DC-501F-18608C4EC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9372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263-6C9B-E4E7-079F-EF43E63A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E5BEBB-12E1-36B7-92E6-9F7E0E9DF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4510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272A-62DD-84EE-C1C1-56170C7A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F2534-D53F-BBE7-CBD6-3C8330B4E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046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2F39-0873-67D8-64E5-BAB19FF1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EFE2B-ADC7-BDF3-F948-695215E43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882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DEA6-C44E-E616-A5A0-9D647B37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301824-456E-4D40-351D-73CA4E2A5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748" y="-35859"/>
            <a:ext cx="12319496" cy="6929717"/>
          </a:xfrm>
        </p:spPr>
      </p:pic>
    </p:spTree>
    <p:extLst>
      <p:ext uri="{BB962C8B-B14F-4D97-AF65-F5344CB8AC3E}">
        <p14:creationId xmlns:p14="http://schemas.microsoft.com/office/powerpoint/2010/main" val="356155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C69C-0F85-B812-8BEA-11AC1F19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997C5E-29A5-C932-CB99-090708645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397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7A5-442D-5101-7751-64E08AE17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3F60DA-2782-BC3A-A4D6-4C6858DD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43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38D8-4E40-F158-4527-99247453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30B942-86BD-2505-D549-6BE6E1E3D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A59B8-3990-0FC5-6896-3253F8892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6854-B98F-8263-2EEE-D02C8C25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8B5804-ECEA-D650-DE8E-07054E26F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620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B7172-7AD1-8B34-3FF0-ACBD1385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06A282-6EAE-E4BA-2F9F-2EA08C656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9106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林泉高</dc:creator>
  <cp:lastModifiedBy>林泉高</cp:lastModifiedBy>
  <cp:revision>3</cp:revision>
  <dcterms:created xsi:type="dcterms:W3CDTF">2025-10-31T03:34:34Z</dcterms:created>
  <dcterms:modified xsi:type="dcterms:W3CDTF">2025-11-11T02:33:16Z</dcterms:modified>
</cp:coreProperties>
</file>